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2366" y="67"/>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McCaffery" userId="977db1d6-83b0-4053-9434-68591f640b96" providerId="ADAL" clId="{F405950E-20E1-440C-801B-1D07702A5990}"/>
    <pc:docChg chg="modSld">
      <pc:chgData name="Karen McCaffery" userId="977db1d6-83b0-4053-9434-68591f640b96" providerId="ADAL" clId="{F405950E-20E1-440C-801B-1D07702A5990}" dt="2026-04-16T15:55:50.226" v="28" actId="20577"/>
      <pc:docMkLst>
        <pc:docMk/>
      </pc:docMkLst>
      <pc:sldChg chg="modSp mod">
        <pc:chgData name="Karen McCaffery" userId="977db1d6-83b0-4053-9434-68591f640b96" providerId="ADAL" clId="{F405950E-20E1-440C-801B-1D07702A5990}" dt="2026-04-16T15:55:50.226" v="28" actId="20577"/>
        <pc:sldMkLst>
          <pc:docMk/>
          <pc:sldMk cId="1713900216" sldId="257"/>
        </pc:sldMkLst>
        <pc:spChg chg="mod">
          <ac:chgData name="Karen McCaffery" userId="977db1d6-83b0-4053-9434-68591f640b96" providerId="ADAL" clId="{F405950E-20E1-440C-801B-1D07702A5990}" dt="2026-04-16T15:55:44.556" v="26" actId="20577"/>
          <ac:spMkLst>
            <pc:docMk/>
            <pc:sldMk cId="1713900216" sldId="257"/>
            <ac:spMk id="6" creationId="{00000000-0000-0000-0000-000000000000}"/>
          </ac:spMkLst>
        </pc:spChg>
        <pc:spChg chg="mod">
          <ac:chgData name="Karen McCaffery" userId="977db1d6-83b0-4053-9434-68591f640b96" providerId="ADAL" clId="{F405950E-20E1-440C-801B-1D07702A5990}" dt="2026-04-16T15:55:50.226" v="28" actId="20577"/>
          <ac:spMkLst>
            <pc:docMk/>
            <pc:sldMk cId="1713900216" sldId="257"/>
            <ac:spMk id="10"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F42D0CE-09AD-4674-BAFB-448A12F5A62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623635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42D0CE-09AD-4674-BAFB-448A12F5A62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1560976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42D0CE-09AD-4674-BAFB-448A12F5A62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4149465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42D0CE-09AD-4674-BAFB-448A12F5A62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3163872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42D0CE-09AD-4674-BAFB-448A12F5A62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1409609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42D0CE-09AD-4674-BAFB-448A12F5A62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2032618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42D0CE-09AD-4674-BAFB-448A12F5A627}"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1543351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F42D0CE-09AD-4674-BAFB-448A12F5A627}"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666874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42D0CE-09AD-4674-BAFB-448A12F5A627}" type="datetimeFigureOut">
              <a:rPr lang="en-US" smtClean="0"/>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2022711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42D0CE-09AD-4674-BAFB-448A12F5A62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866361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42D0CE-09AD-4674-BAFB-448A12F5A62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E97620-9750-426B-8402-D46D9E7B8D7F}" type="slidenum">
              <a:rPr lang="en-US" smtClean="0"/>
              <a:t>‹#›</a:t>
            </a:fld>
            <a:endParaRPr lang="en-US"/>
          </a:p>
        </p:txBody>
      </p:sp>
    </p:spTree>
    <p:extLst>
      <p:ext uri="{BB962C8B-B14F-4D97-AF65-F5344CB8AC3E}">
        <p14:creationId xmlns:p14="http://schemas.microsoft.com/office/powerpoint/2010/main" val="4224690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F42D0CE-09AD-4674-BAFB-448A12F5A627}" type="datetimeFigureOut">
              <a:rPr lang="en-US" smtClean="0"/>
              <a:t>4/16/2026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8E97620-9750-426B-8402-D46D9E7B8D7F}" type="slidenum">
              <a:rPr lang="en-US" smtClean="0"/>
              <a:t>‹#›</a:t>
            </a:fld>
            <a:endParaRPr lang="en-US"/>
          </a:p>
        </p:txBody>
      </p:sp>
    </p:spTree>
    <p:extLst>
      <p:ext uri="{BB962C8B-B14F-4D97-AF65-F5344CB8AC3E}">
        <p14:creationId xmlns:p14="http://schemas.microsoft.com/office/powerpoint/2010/main" val="1357255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585" y="3735729"/>
            <a:ext cx="3399415" cy="3016210"/>
          </a:xfrm>
          <a:prstGeom prst="rect">
            <a:avLst/>
          </a:prstGeom>
          <a:noFill/>
        </p:spPr>
        <p:txBody>
          <a:bodyPr wrap="square" rtlCol="0">
            <a:spAutoFit/>
          </a:bodyPr>
          <a:lstStyle/>
          <a:p>
            <a:pPr algn="ctr"/>
            <a:r>
              <a:rPr lang="en-US" sz="2000" b="1" u="sng" dirty="0">
                <a:latin typeface="Comic Sans MS" panose="030F0702030302020204" pitchFamily="66" charset="0"/>
              </a:rPr>
              <a:t>Thurs, August 27, 2026</a:t>
            </a:r>
          </a:p>
          <a:p>
            <a:pPr algn="ctr"/>
            <a:r>
              <a:rPr lang="en-US" sz="1900" dirty="0">
                <a:latin typeface="Comic Sans MS" panose="030F0702030302020204" pitchFamily="66" charset="0"/>
              </a:rPr>
              <a:t>Whitney’s M-Th JK/Rm 108</a:t>
            </a:r>
          </a:p>
          <a:p>
            <a:pPr algn="ctr"/>
            <a:r>
              <a:rPr lang="en-US" sz="1700" dirty="0">
                <a:latin typeface="Comic Sans MS" panose="030F0702030302020204" pitchFamily="66" charset="0"/>
              </a:rPr>
              <a:t>Brooke’s T/TH/F 4’s/Rm 109</a:t>
            </a:r>
          </a:p>
          <a:p>
            <a:pPr algn="ctr"/>
            <a:r>
              <a:rPr lang="en-US" sz="1900" dirty="0">
                <a:latin typeface="Comic Sans MS" panose="030F0702030302020204" pitchFamily="66" charset="0"/>
              </a:rPr>
              <a:t>Becky</a:t>
            </a:r>
            <a:r>
              <a:rPr lang="en-US" sz="1600" dirty="0">
                <a:latin typeface="Comic Sans MS" panose="030F0702030302020204" pitchFamily="66" charset="0"/>
              </a:rPr>
              <a:t>’s M-Th 4’s/Rm 110</a:t>
            </a:r>
          </a:p>
          <a:p>
            <a:pPr algn="ctr"/>
            <a:r>
              <a:rPr lang="en-US" sz="1900" dirty="0">
                <a:latin typeface="Comic Sans MS" panose="030F0702030302020204" pitchFamily="66" charset="0"/>
              </a:rPr>
              <a:t>Vicky’s </a:t>
            </a:r>
            <a:r>
              <a:rPr lang="en-US" sz="1900" dirty="0" err="1">
                <a:latin typeface="Comic Sans MS" panose="030F0702030302020204" pitchFamily="66" charset="0"/>
              </a:rPr>
              <a:t>T,Th,F</a:t>
            </a:r>
            <a:r>
              <a:rPr lang="en-US" sz="1900" dirty="0">
                <a:latin typeface="Comic Sans MS" panose="030F0702030302020204" pitchFamily="66" charset="0"/>
              </a:rPr>
              <a:t> 4’s/Rm 111</a:t>
            </a:r>
          </a:p>
          <a:p>
            <a:pPr algn="ctr"/>
            <a:r>
              <a:rPr lang="en-US" sz="1900" dirty="0">
                <a:latin typeface="Comic Sans MS" panose="030F0702030302020204" pitchFamily="66" charset="0"/>
              </a:rPr>
              <a:t>Meghan’s M,W 3’s/Rm 114</a:t>
            </a:r>
          </a:p>
          <a:p>
            <a:pPr algn="ctr"/>
            <a:r>
              <a:rPr lang="en-US" sz="1900" dirty="0">
                <a:latin typeface="Comic Sans MS" panose="030F0702030302020204" pitchFamily="66" charset="0"/>
              </a:rPr>
              <a:t>Janet’s </a:t>
            </a:r>
            <a:r>
              <a:rPr lang="en-US" sz="1900" dirty="0" err="1">
                <a:latin typeface="Comic Sans MS" panose="030F0702030302020204" pitchFamily="66" charset="0"/>
              </a:rPr>
              <a:t>T,Th</a:t>
            </a:r>
            <a:r>
              <a:rPr lang="en-US" sz="1900" dirty="0">
                <a:latin typeface="Comic Sans MS" panose="030F0702030302020204" pitchFamily="66" charset="0"/>
              </a:rPr>
              <a:t> 3’s/Rm 115</a:t>
            </a:r>
          </a:p>
          <a:p>
            <a:pPr algn="ctr"/>
            <a:r>
              <a:rPr lang="en-US" sz="1900" dirty="0">
                <a:latin typeface="Comic Sans MS" panose="030F0702030302020204" pitchFamily="66" charset="0"/>
              </a:rPr>
              <a:t>Heidi’s </a:t>
            </a:r>
            <a:r>
              <a:rPr lang="en-US" sz="1900" dirty="0" err="1">
                <a:latin typeface="Comic Sans MS" panose="030F0702030302020204" pitchFamily="66" charset="0"/>
              </a:rPr>
              <a:t>T,Th</a:t>
            </a:r>
            <a:r>
              <a:rPr lang="en-US" sz="1900" dirty="0">
                <a:latin typeface="Comic Sans MS" panose="030F0702030302020204" pitchFamily="66" charset="0"/>
              </a:rPr>
              <a:t> 2’s/Rm 116</a:t>
            </a:r>
          </a:p>
          <a:p>
            <a:pPr algn="ctr"/>
            <a:r>
              <a:rPr lang="en-US" sz="1900" dirty="0">
                <a:latin typeface="Comic Sans MS" panose="030F0702030302020204" pitchFamily="66" charset="0"/>
              </a:rPr>
              <a:t>Christine’s M-Th 4’s/Rm 117</a:t>
            </a:r>
          </a:p>
          <a:p>
            <a:pPr algn="ctr"/>
            <a:endParaRPr lang="en-US" sz="2000" dirty="0">
              <a:latin typeface="Comic Sans MS" panose="030F0702030302020204" pitchFamily="66" charset="0"/>
            </a:endParaRPr>
          </a:p>
        </p:txBody>
      </p:sp>
      <p:sp>
        <p:nvSpPr>
          <p:cNvPr id="10" name="TextBox 9"/>
          <p:cNvSpPr txBox="1"/>
          <p:nvPr/>
        </p:nvSpPr>
        <p:spPr>
          <a:xfrm>
            <a:off x="3429000" y="3735729"/>
            <a:ext cx="3399415" cy="2693045"/>
          </a:xfrm>
          <a:prstGeom prst="rect">
            <a:avLst/>
          </a:prstGeom>
          <a:noFill/>
        </p:spPr>
        <p:txBody>
          <a:bodyPr wrap="square" rtlCol="0">
            <a:spAutoFit/>
          </a:bodyPr>
          <a:lstStyle/>
          <a:p>
            <a:pPr algn="ctr"/>
            <a:r>
              <a:rPr lang="en-US" sz="2000" b="1" u="sng" dirty="0">
                <a:latin typeface="Comic Sans MS" panose="030F0702030302020204" pitchFamily="66" charset="0"/>
              </a:rPr>
              <a:t>Fri, </a:t>
            </a:r>
            <a:r>
              <a:rPr lang="en-US" sz="2000" b="1" u="sng">
                <a:latin typeface="Comic Sans MS" panose="030F0702030302020204" pitchFamily="66" charset="0"/>
              </a:rPr>
              <a:t>August 28, </a:t>
            </a:r>
            <a:r>
              <a:rPr lang="en-US" sz="2000" b="1" u="sng" dirty="0">
                <a:latin typeface="Comic Sans MS" panose="030F0702030302020204" pitchFamily="66" charset="0"/>
              </a:rPr>
              <a:t>2026</a:t>
            </a:r>
          </a:p>
          <a:p>
            <a:pPr algn="ctr"/>
            <a:r>
              <a:rPr lang="en-US" dirty="0">
                <a:latin typeface="Comic Sans MS" panose="030F0702030302020204" pitchFamily="66" charset="0"/>
              </a:rPr>
              <a:t>Courtney’s M,W,F 4’s/Rm 109</a:t>
            </a:r>
          </a:p>
          <a:p>
            <a:pPr algn="ctr"/>
            <a:r>
              <a:rPr lang="en-US" dirty="0">
                <a:latin typeface="Comic Sans MS" panose="030F0702030302020204" pitchFamily="66" charset="0"/>
              </a:rPr>
              <a:t>Katie’s M,W,F 4’s/Rm 111</a:t>
            </a:r>
          </a:p>
          <a:p>
            <a:pPr algn="ctr"/>
            <a:r>
              <a:rPr lang="en-US" dirty="0">
                <a:latin typeface="Comic Sans MS" panose="030F0702030302020204" pitchFamily="66" charset="0"/>
              </a:rPr>
              <a:t>Dawn’s </a:t>
            </a:r>
            <a:r>
              <a:rPr lang="en-US" dirty="0" err="1">
                <a:latin typeface="Comic Sans MS" panose="030F0702030302020204" pitchFamily="66" charset="0"/>
              </a:rPr>
              <a:t>T,Th,F</a:t>
            </a:r>
            <a:r>
              <a:rPr lang="en-US" dirty="0">
                <a:latin typeface="Comic Sans MS" panose="030F0702030302020204" pitchFamily="66" charset="0"/>
              </a:rPr>
              <a:t> 3’s/Rm 114</a:t>
            </a:r>
          </a:p>
          <a:p>
            <a:pPr algn="ctr"/>
            <a:r>
              <a:rPr lang="en-US" sz="1900" dirty="0">
                <a:latin typeface="Comic Sans MS" panose="030F0702030302020204" pitchFamily="66" charset="0"/>
              </a:rPr>
              <a:t>Janet’s M,W,F 3’s/Rm 115</a:t>
            </a:r>
          </a:p>
          <a:p>
            <a:pPr algn="ctr"/>
            <a:r>
              <a:rPr lang="en-US" sz="1900" dirty="0">
                <a:latin typeface="Comic Sans MS" panose="030F0702030302020204" pitchFamily="66" charset="0"/>
              </a:rPr>
              <a:t>Jenn’s M,W,F 3’s/Rm 116</a:t>
            </a:r>
          </a:p>
          <a:p>
            <a:pPr algn="ctr"/>
            <a:r>
              <a:rPr lang="en-US" sz="1900" dirty="0">
                <a:latin typeface="Comic Sans MS" panose="030F0702030302020204" pitchFamily="66" charset="0"/>
              </a:rPr>
              <a:t>Emily’s F 2’s/Rm 117</a:t>
            </a:r>
          </a:p>
          <a:p>
            <a:pPr algn="ctr"/>
            <a:endParaRPr lang="en-US" dirty="0">
              <a:latin typeface="Comic Sans MS" panose="030F0702030302020204" pitchFamily="66" charset="0"/>
            </a:endParaRPr>
          </a:p>
          <a:p>
            <a:pPr algn="ctr"/>
            <a:endParaRPr lang="en-US" sz="2000" dirty="0">
              <a:latin typeface="Comic Sans MS" panose="030F0702030302020204" pitchFamily="66" charset="0"/>
            </a:endParaRPr>
          </a:p>
        </p:txBody>
      </p:sp>
      <p:sp>
        <p:nvSpPr>
          <p:cNvPr id="19" name="TextBox 18"/>
          <p:cNvSpPr txBox="1"/>
          <p:nvPr/>
        </p:nvSpPr>
        <p:spPr>
          <a:xfrm>
            <a:off x="172124" y="6812941"/>
            <a:ext cx="6470287" cy="1600438"/>
          </a:xfrm>
          <a:prstGeom prst="rect">
            <a:avLst/>
          </a:prstGeom>
          <a:noFill/>
        </p:spPr>
        <p:txBody>
          <a:bodyPr wrap="square" rtlCol="0">
            <a:spAutoFit/>
          </a:bodyPr>
          <a:lstStyle/>
          <a:p>
            <a:pPr algn="ctr"/>
            <a:r>
              <a:rPr lang="en-US" sz="1400" dirty="0">
                <a:latin typeface="Comic Sans MS" panose="030F0702030302020204" pitchFamily="66" charset="0"/>
              </a:rPr>
              <a:t>This is the opportunity for your child to meet his or her teachers and hear important information regarding the preschool program.  This is a special time for your preschooler.  If you are unable to attend, please let your child’s teacher know and she will set up another visit before the first day of school.</a:t>
            </a:r>
          </a:p>
          <a:p>
            <a:pPr algn="ctr"/>
            <a:r>
              <a:rPr lang="en-US" sz="1400" dirty="0">
                <a:latin typeface="Comic Sans MS" panose="030F0702030302020204" pitchFamily="66" charset="0"/>
              </a:rPr>
              <a:t>We look forward to a fantastic year!</a:t>
            </a:r>
          </a:p>
          <a:p>
            <a:pPr algn="ctr"/>
            <a:r>
              <a:rPr lang="en-US" sz="1400" dirty="0">
                <a:latin typeface="Comic Sans MS" panose="030F0702030302020204" pitchFamily="66" charset="0"/>
              </a:rPr>
              <a:t>-The WUMP Staff</a:t>
            </a:r>
          </a:p>
        </p:txBody>
      </p:sp>
      <p:pic>
        <p:nvPicPr>
          <p:cNvPr id="1030" name="Picture 6" descr="https://clipartoons.com/wp-content/uploads/2016/01/chalk-board-clipart.gif"/>
          <p:cNvPicPr>
            <a:picLocks noChangeAspect="1" noChangeArrowheads="1"/>
          </p:cNvPicPr>
          <p:nvPr/>
        </p:nvPicPr>
        <p:blipFill rotWithShape="1">
          <a:blip r:embed="rId2">
            <a:extLst>
              <a:ext uri="{28A0092B-C50C-407E-A947-70E740481C1C}">
                <a14:useLocalDpi xmlns:a14="http://schemas.microsoft.com/office/drawing/2010/main" val="0"/>
              </a:ext>
            </a:extLst>
          </a:blip>
          <a:srcRect b="6533"/>
          <a:stretch/>
        </p:blipFill>
        <p:spPr bwMode="auto">
          <a:xfrm>
            <a:off x="-228600" y="-1"/>
            <a:ext cx="7620000" cy="3564295"/>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419100" y="609600"/>
            <a:ext cx="5709635" cy="861774"/>
          </a:xfrm>
          <a:prstGeom prst="rect">
            <a:avLst/>
          </a:prstGeom>
          <a:noFill/>
        </p:spPr>
        <p:txBody>
          <a:bodyPr wrap="square" rtlCol="0">
            <a:spAutoFit/>
          </a:bodyPr>
          <a:lstStyle/>
          <a:p>
            <a:pPr algn="ctr"/>
            <a:r>
              <a:rPr lang="en-US" sz="2500" b="1" dirty="0">
                <a:solidFill>
                  <a:schemeClr val="bg1"/>
                </a:solidFill>
                <a:latin typeface="Comic Sans MS" panose="030F0702030302020204" pitchFamily="66" charset="0"/>
              </a:rPr>
              <a:t>You Are Invited to Attend our WUMP Meet the Teacher Day!</a:t>
            </a:r>
          </a:p>
        </p:txBody>
      </p:sp>
      <p:sp>
        <p:nvSpPr>
          <p:cNvPr id="22" name="TextBox 21"/>
          <p:cNvSpPr txBox="1"/>
          <p:nvPr/>
        </p:nvSpPr>
        <p:spPr>
          <a:xfrm>
            <a:off x="685800" y="1530840"/>
            <a:ext cx="5442936" cy="1477328"/>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Welcome to Woodlake United Methodist Preschool!  We are thrilled that you have chosen to enroll your child at WUMP.  We would like to invite you and your preschooler to our Meet the Teacher Day.</a:t>
            </a:r>
          </a:p>
        </p:txBody>
      </p:sp>
      <p:sp>
        <p:nvSpPr>
          <p:cNvPr id="2" name="Rectangle 1"/>
          <p:cNvSpPr/>
          <p:nvPr/>
        </p:nvSpPr>
        <p:spPr>
          <a:xfrm>
            <a:off x="419100" y="3657600"/>
            <a:ext cx="14859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3900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249</Words>
  <Application>Microsoft Office PowerPoint</Application>
  <PresentationFormat>On-screen Show (4:3)</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Comic Sans MS</vt:lpstr>
      <vt:lpstr>Office Theme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WUMP Director</dc:creator>
  <cp:lastModifiedBy>Karen McCaffery</cp:lastModifiedBy>
  <cp:revision>21</cp:revision>
  <cp:lastPrinted>2024-07-08T16:54:21Z</cp:lastPrinted>
  <dcterms:created xsi:type="dcterms:W3CDTF">2016-06-01T00:28:50Z</dcterms:created>
  <dcterms:modified xsi:type="dcterms:W3CDTF">2026-04-16T15:55:57Z</dcterms:modified>
</cp:coreProperties>
</file>